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0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9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1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0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856B5D-E1A2-4905-B65C-9CC8B6BEB7D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B0EF03-DE26-4188-9D9B-E1A15D67CDF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Молодежный Центр ЮИ СФУ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5762"/>
            <a:ext cx="6130835" cy="1596906"/>
          </a:xfrm>
        </p:spPr>
        <p:txBody>
          <a:bodyPr/>
          <a:lstStyle/>
          <a:p>
            <a:r>
              <a:rPr lang="ru-RU" dirty="0" smtClean="0"/>
              <a:t>Наш славный институт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6905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067">
            <a:off x="6649269" y="2251446"/>
            <a:ext cx="5128338" cy="36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84248"/>
            <a:ext cx="4781006" cy="12845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4" y="0"/>
            <a:ext cx="5416116" cy="35966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" y="804639"/>
            <a:ext cx="5371512" cy="3579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4" y="3388376"/>
            <a:ext cx="5206470" cy="3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1" y="0"/>
            <a:ext cx="6293643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46">
            <a:off x="7219406" y="3336035"/>
            <a:ext cx="4866836" cy="3243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241"/>
            <a:ext cx="4927256" cy="32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6102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3033529"/>
            <a:ext cx="5738949" cy="38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48" y="3225493"/>
            <a:ext cx="5462116" cy="36399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879">
            <a:off x="6282511" y="168677"/>
            <a:ext cx="5831566" cy="3889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3486" cy="3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460">
            <a:off x="6157605" y="379990"/>
            <a:ext cx="5876735" cy="367296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6760" cy="3743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96" y="3448594"/>
            <a:ext cx="5134164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4853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836</TotalTime>
  <Words>7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Молодежный Центр ЮИ СФУ</vt:lpstr>
      <vt:lpstr>Наш славный институт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Центр ЮИ СФУ</dc:title>
  <dc:creator>Евгений Дроздов</dc:creator>
  <cp:lastModifiedBy>Евгений Дроздов</cp:lastModifiedBy>
  <cp:revision>10</cp:revision>
  <dcterms:created xsi:type="dcterms:W3CDTF">2014-03-23T10:30:28Z</dcterms:created>
  <dcterms:modified xsi:type="dcterms:W3CDTF">2014-03-28T13:33:39Z</dcterms:modified>
</cp:coreProperties>
</file>